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65" r:id="rId2"/>
    <p:sldId id="266" r:id="rId3"/>
    <p:sldId id="282" r:id="rId4"/>
    <p:sldId id="285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>
        <p:scale>
          <a:sx n="98" d="100"/>
          <a:sy n="98" d="100"/>
        </p:scale>
        <p:origin x="-3174" y="-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64"/>
    </p:cViewPr>
  </p:sorter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7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3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7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0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8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4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6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1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4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09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0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5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2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1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4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8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28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64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4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1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942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21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73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4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1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10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7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5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4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5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39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66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03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47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2.3.1 Business- and Application Layers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18: Layered View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8EB3-B32F-177E-2C53-794DCC03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14" y="77051"/>
            <a:ext cx="9734550" cy="458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436E6-1C7F-25BF-76C2-EC790556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0" y="1876425"/>
            <a:ext cx="519078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2.3.2 Business Layer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19: Layered View – Business Layer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CA04-5FB2-3413-B410-94FF52A9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04464"/>
            <a:ext cx="9147160" cy="478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2E43E4-15D3-09E8-66A8-3E08EEA7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65" y="1689686"/>
            <a:ext cx="2855603" cy="328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20: Customer Service Journey -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C90C-FA56-5B95-FF84-D64E446C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55" y="19050"/>
            <a:ext cx="8448062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179DD-9929-30B8-4975-633F7A47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12" y="1971675"/>
            <a:ext cx="4426960" cy="29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46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21: Layered View – Sample for CSJ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4C11-D4B6-9911-683F-12F1FF36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4" y="19050"/>
            <a:ext cx="9290036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8E4F0-265B-FEDC-A0BF-8FDB01EE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2069051"/>
            <a:ext cx="5486399" cy="2719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2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2.3.4 </a:t>
            </a:r>
            <a:r>
              <a:rPr lang="en-US" sz="4800" dirty="0" err="1"/>
              <a:t>Swimline</a:t>
            </a:r>
            <a:r>
              <a:rPr lang="en-US" sz="4800" dirty="0"/>
              <a:t>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22: </a:t>
            </a:r>
            <a:r>
              <a:rPr lang="en-US" sz="4800" dirty="0" err="1"/>
              <a:t>Swimline</a:t>
            </a:r>
            <a:r>
              <a:rPr lang="en-US" sz="4800" dirty="0"/>
              <a:t> Process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CE55-5A4E-8E0E-5E0D-CEC39B46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753" y="19050"/>
            <a:ext cx="9639300" cy="473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218CF-A12D-56B8-6A6E-DC8702A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65" y="2248298"/>
            <a:ext cx="4821682" cy="260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9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23: Service Design View – Design Pattern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A2417-D906-C642-454E-F5D7A19C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9224" y="110874"/>
            <a:ext cx="8753475" cy="45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CA354-52A0-E96E-F7BC-D28C6DB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2472035"/>
            <a:ext cx="4137230" cy="240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24: Service Design View – Design Pattern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CEF2E-2C85-78B7-B9D2-61F5A300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824" y="59178"/>
            <a:ext cx="9020177" cy="473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98016-8F7E-6598-99B5-1D87365A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32" y="2676524"/>
            <a:ext cx="314701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9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25: Service Blueprint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E3511-D4C6-901E-D4CE-48A90643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288" y="16620"/>
            <a:ext cx="7715137" cy="47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17588-1D0C-C971-B5C1-8BA2FF82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0" y="642085"/>
            <a:ext cx="3627878" cy="357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87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26: Service Blueprint as a Layered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5795-D869-A403-138F-00258479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438150"/>
            <a:ext cx="7711652" cy="42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C49C-BEC0-CC86-91DF-112687270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61" y="66675"/>
            <a:ext cx="5543550" cy="26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94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2.4.1 Actor Interaction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27: Actor Interaction (Co-operation)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B776B-C677-3CE4-0794-D3B288D7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6096" y="-5836"/>
            <a:ext cx="9144002" cy="475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58B0-CC13-6B16-C3EF-644E8CBE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1752600"/>
            <a:ext cx="607695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5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2.4.2 Process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28: Process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0C-4163-A1FD-338D-073E006DC4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975" y="56983"/>
            <a:ext cx="9344026" cy="48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56726-9833-DF99-548E-D9D5AE05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37" y="1990725"/>
            <a:ext cx="6010275" cy="250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64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2.4.3 Application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29: Application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11D12-5518-2808-96A2-FB362CED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4453" y="108355"/>
            <a:ext cx="9372171" cy="47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91282-78E2-EA59-5340-9161D5766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037" y="1928812"/>
            <a:ext cx="5941912" cy="256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91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30: Process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3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8F437-AA57-03AC-BFCF-1DD5D9A9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114301"/>
            <a:ext cx="10084088" cy="458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D6B09-22AE-577B-3646-BBC63F9A3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49" y="2455824"/>
            <a:ext cx="4695825" cy="224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5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31: Business Function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DE09A-CFD1-041B-6BF4-88CD96CB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0153" y="28575"/>
            <a:ext cx="9608843" cy="4707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ECA11-9F38-A84B-BA6B-73C4B87AA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6" y="2230970"/>
            <a:ext cx="5229224" cy="253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84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32: Business Process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9DF4C-8D64-127C-9FCF-C9F1228A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2123" y="0"/>
            <a:ext cx="9144002" cy="4774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96480-003B-939C-1392-7C53697CC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240299"/>
            <a:ext cx="3995737" cy="264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59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2.6 Conceptual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33: Conceptual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2A7CC-6D8A-17A5-ADA5-65D7E9CA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8254" y="28575"/>
            <a:ext cx="7601521" cy="4725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90D07-EC09-780D-4092-429357C8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24327"/>
            <a:ext cx="5876925" cy="273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54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2.7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34: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579D1-EDFC-1478-1846-EC43CAD6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2657" y="28575"/>
            <a:ext cx="7002872" cy="489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CFF63-CC53-9F9A-1B43-144379280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016" y="2289921"/>
            <a:ext cx="5153025" cy="242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02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35: Technology Platform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07E3B-D8EE-BE70-C161-70A8B2FE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8492" y="28575"/>
            <a:ext cx="7936474" cy="476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3E754-139B-ED83-1366-2CB7F0C02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613604"/>
            <a:ext cx="4219575" cy="2232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02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3D9B1-0925-F334-579D-E1B4F400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5" y="695325"/>
            <a:ext cx="5162812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651" y="1826529"/>
            <a:ext cx="1803144" cy="14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5675271" y="216871"/>
            <a:ext cx="2273753" cy="175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9E13-D493-D823-0F0F-74A1F426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798" y="933894"/>
            <a:ext cx="3263028" cy="17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77BD6-3761-A635-13F3-550385245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05" y="2644923"/>
            <a:ext cx="3495675" cy="14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5F35-480B-B6A5-26E1-E792F324C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175" y="3863799"/>
            <a:ext cx="3938587" cy="229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8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36: Technology Platform –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4C93B-C2A8-C6D9-BFC4-2337C681E2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289" y="177026"/>
            <a:ext cx="10689761" cy="423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46F47-3A6E-EC15-8A67-ADCDC9FE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66" y="234176"/>
            <a:ext cx="2557446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33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87B46-29ED-76D4-7220-0B497258D7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399" y="107795"/>
            <a:ext cx="9748619" cy="476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20B7-0053-E6A5-8324-5FC305CB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582" y="107795"/>
            <a:ext cx="6855394" cy="197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9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3A21C-45A0-26F6-EA54-924B1F4943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60" y="98152"/>
            <a:ext cx="9963090" cy="486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7EA32-826A-9465-F55F-69F518F7F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58" y="242699"/>
            <a:ext cx="4209220" cy="19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10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View – Design Pattern – Figure 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EA475-4269-C791-8A82-F0F3C393EB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10" y="163435"/>
            <a:ext cx="8658225" cy="469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920B4-7CBD-FF24-1C94-1A14376E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97" y="234176"/>
            <a:ext cx="1857375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13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2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BF79E-BFDB-251F-5232-FFA9159BBF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1" y="28574"/>
            <a:ext cx="8660555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DBE447-8401-96F4-F15A-776E11DA4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76" y="303228"/>
            <a:ext cx="6351850" cy="171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86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C3E52-0E02-AB5F-E0BB-E3B0EF38C8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28575"/>
            <a:ext cx="8705850" cy="4867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D1731-A4AB-D128-AA3A-F03320E96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14300"/>
            <a:ext cx="69723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75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23E81-8232-2CA7-A8C3-1D507099CE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3575" y="28575"/>
            <a:ext cx="8839199" cy="485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52AAA-E42D-E023-BD66-DFED7F51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903420"/>
            <a:ext cx="7243762" cy="114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65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2.9.3.1 Figure 43: CM-0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F3633-6EE5-F497-6810-7FE39EDA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3" y="102773"/>
            <a:ext cx="9144002" cy="4774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16894-D5AC-7EAF-ADF8-772ABCAC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58" y="129718"/>
            <a:ext cx="4364429" cy="269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54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2.9.3.2 Figure 44: CM-1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3E9A0-AC2B-B8B5-0CE4-716FCBB0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4" y="28575"/>
            <a:ext cx="9413836" cy="49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E4C6D-05E0-7344-466A-06F8691BE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643503"/>
            <a:ext cx="7162800" cy="2222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04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2.9.3.3 Figure 45: CM-2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10E7D-42C7-88E3-D097-7C193052AD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28575"/>
            <a:ext cx="9344027" cy="488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CE245-FB7A-69AD-BF7F-5B07E4C6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173" y="93678"/>
            <a:ext cx="4269002" cy="306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36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46: Logical Database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090D1-2700-02E6-06C0-8170A9F823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3910" y="28575"/>
            <a:ext cx="7932640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6529DF-522A-4F83-7158-E8BE58BBC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178" y="307228"/>
            <a:ext cx="8024812" cy="194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46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47: Data Model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BD320-A998-604A-0AC7-1E17F0DD38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0"/>
            <a:ext cx="8689521" cy="495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F32ED8-CD27-5874-16D4-E0A05109C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25" y="224651"/>
            <a:ext cx="44005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169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48: DB as Component of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A941B-7A83-227C-67E3-B1959673AE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5" y="36112"/>
            <a:ext cx="8381596" cy="483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66B59-FCA9-4DB8-F8E1-1FF941F66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560" y="234176"/>
            <a:ext cx="2910830" cy="283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83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49: DB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11756-CDD5-5CDC-3FBE-1CACA27BBE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63601"/>
            <a:ext cx="8437631" cy="482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4B654-67C5-B26D-668E-9A7065EC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536737"/>
            <a:ext cx="5638800" cy="217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88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2.9.5.1 Figure 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1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BB43F-B7CE-CB75-0424-E1D9393023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75" y="28575"/>
            <a:ext cx="10382250" cy="4671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A5417-2613-2271-7F93-BEA9F3881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1209675"/>
            <a:ext cx="7534275" cy="89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41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51: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F1C30-24D8-D65B-3DDD-9B1D718F9A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39351"/>
            <a:ext cx="8842626" cy="49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339E7-02CC-624F-5C6F-830979CF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787" y="1231915"/>
            <a:ext cx="7896225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945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52: ETL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5BABB-E1D6-3AA8-EFF7-04DCB967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5049" y="9885"/>
            <a:ext cx="8772525" cy="490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ACBBD-0D65-51C8-AC28-877FEEBE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0" y="417528"/>
            <a:ext cx="74295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39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2.9.6.1 Figure 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45356-5E8F-4005-3527-FCCABDB1D3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0175" y="0"/>
            <a:ext cx="10429875" cy="47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066F2-0B4C-A7D9-B2B5-8D0EF65F4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489" y="434603"/>
            <a:ext cx="6486726" cy="2480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40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2.9.6.2 Figure 54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4C5C1-886B-1B3A-3476-B7C53C57BB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1125" y="104529"/>
            <a:ext cx="10448925" cy="466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877C1-AB69-A4E9-3DC5-FBF615C36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56" y="715377"/>
            <a:ext cx="6740694" cy="2246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54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2.9.7 Application Integration Patterns – Figure 55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84102-272A-71FF-3CA6-6B72A0A3F7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9774" y="0"/>
            <a:ext cx="9963092" cy="4774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19E63-D382-D303-4303-8EDA828B4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864" y="266199"/>
            <a:ext cx="2616186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85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56: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D2E85-EFC5-9F85-B138-27BAF5B3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28575"/>
            <a:ext cx="8596997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9EA5F-B0F9-A3E7-864F-EE0E276D8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337" y="509587"/>
            <a:ext cx="4190597" cy="291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7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57: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B3CDA-D646-E215-50D2-D34211E7A3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2699" y="28575"/>
            <a:ext cx="8505825" cy="4778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0ECFE-B1F5-1A0E-2377-420AD0232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104217"/>
            <a:ext cx="5695950" cy="3141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32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58: Example1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38223-4215-FEBF-801A-5F2956C59FA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112628"/>
            <a:ext cx="8942093" cy="458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F0B414-DF56-FD02-283D-281A9965F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55" y="234176"/>
            <a:ext cx="4208226" cy="3410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92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59: Example2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59F329-74F9-55A8-7946-E92F10516F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40681"/>
            <a:ext cx="9144003" cy="4690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D7627-EEE7-BF9A-926A-929647109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417" y="107156"/>
            <a:ext cx="5217142" cy="31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54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21627</TotalTime>
  <Words>1202</Words>
  <Application>Microsoft Office PowerPoint</Application>
  <PresentationFormat>Widescreen</PresentationFormat>
  <Paragraphs>296</Paragraphs>
  <Slides>63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PowerPoint Presentation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139</cp:revision>
  <dcterms:created xsi:type="dcterms:W3CDTF">2024-08-14T01:35:17Z</dcterms:created>
  <dcterms:modified xsi:type="dcterms:W3CDTF">2024-09-09T12:57:05Z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